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>
        <p:scale>
          <a:sx n="60" d="100"/>
          <a:sy n="60" d="100"/>
        </p:scale>
        <p:origin x="22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4237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171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4231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2304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0276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0082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5956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020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31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726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73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5660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130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930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9733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279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D04E1-EFBB-4D23-9008-463CDCCF384D}" type="datetimeFigureOut">
              <a:rPr lang="es-MX" smtClean="0"/>
              <a:t>18/05/2016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D6EB980-FEA6-42BB-83F8-5E3D571E73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9293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027" y="365712"/>
            <a:ext cx="7236373" cy="3778250"/>
          </a:xfrm>
        </p:spPr>
      </p:pic>
      <p:sp>
        <p:nvSpPr>
          <p:cNvPr id="8" name="Rectángulo redondeado 7"/>
          <p:cNvSpPr/>
          <p:nvPr/>
        </p:nvSpPr>
        <p:spPr>
          <a:xfrm>
            <a:off x="1662545" y="4426527"/>
            <a:ext cx="9871364" cy="24106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/>
              <a:t>La Formación del carácter de los niños debe ser la  prioridad de padres y maestros. 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52402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16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Espiral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Israel Antonio Gomez</dc:creator>
  <cp:lastModifiedBy>Israel Antonio Gomez</cp:lastModifiedBy>
  <cp:revision>2</cp:revision>
  <dcterms:created xsi:type="dcterms:W3CDTF">2016-05-18T15:24:19Z</dcterms:created>
  <dcterms:modified xsi:type="dcterms:W3CDTF">2016-05-18T15:39:34Z</dcterms:modified>
</cp:coreProperties>
</file>